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ct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2EBA21CF-132A-9C42-948F-EC1D1D6282F5}" type="datetimeFigureOut">
              <a:rPr lang="en-US" smtClean="0"/>
              <a:pPr/>
              <a:t>2/4/10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0462A80-EBA6-CC42-B604-CEB8EEB81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isshulme@yahoo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Election of 1876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Wednesday, February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Friday on everything we’ve done so far.  </a:t>
            </a:r>
          </a:p>
          <a:p>
            <a:r>
              <a:rPr lang="en-US" dirty="0" smtClean="0"/>
              <a:t>You may bring your notebooks home in order to study and email me at </a:t>
            </a:r>
            <a:r>
              <a:rPr lang="en-US" dirty="0" smtClean="0">
                <a:hlinkClick r:id="rId2"/>
              </a:rPr>
              <a:t>misshulme@yahoo.com</a:t>
            </a:r>
            <a:r>
              <a:rPr lang="en-US" dirty="0" smtClean="0"/>
              <a:t> if you need anything.</a:t>
            </a:r>
          </a:p>
          <a:p>
            <a:r>
              <a:rPr lang="en-US" dirty="0" smtClean="0"/>
              <a:t>If you miss the quiz Friday (which will be the first 20 minutes of class) you will only have </a:t>
            </a:r>
            <a:r>
              <a:rPr lang="en-US" b="1" dirty="0" smtClean="0"/>
              <a:t>ONE WEEK </a:t>
            </a:r>
            <a:r>
              <a:rPr lang="en-US" dirty="0" smtClean="0"/>
              <a:t>to make it up before it becomes a zero.</a:t>
            </a:r>
          </a:p>
          <a:p>
            <a:r>
              <a:rPr lang="en-US" dirty="0" smtClean="0"/>
              <a:t>Coach class</a:t>
            </a:r>
            <a:r>
              <a:rPr lang="en-US" dirty="0" smtClean="0"/>
              <a:t> today after </a:t>
            </a:r>
            <a:r>
              <a:rPr lang="en-US" dirty="0" smtClean="0"/>
              <a:t>school for those interested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1876: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1600" y="1828800"/>
            <a:ext cx="4451351" cy="4775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Ulysses S. Grant decided not to run for re-election as President.</a:t>
            </a:r>
          </a:p>
          <a:p>
            <a:r>
              <a:rPr lang="en-US" dirty="0" smtClean="0"/>
              <a:t>Therefore, two new candidates needed to be put up for election.</a:t>
            </a:r>
          </a:p>
          <a:p>
            <a:r>
              <a:rPr lang="en-US" dirty="0" smtClean="0"/>
              <a:t>The Republicans nominated Rutherford B. Hayes from Ohio</a:t>
            </a:r>
          </a:p>
          <a:p>
            <a:r>
              <a:rPr lang="en-US" dirty="0" smtClean="0"/>
              <a:t>The Democrats nominated Samuel Tilden from New York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1727202"/>
            <a:ext cx="3113430" cy="477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Presidential Elections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330" y="1574800"/>
            <a:ext cx="5079470" cy="5012267"/>
          </a:xfrm>
        </p:spPr>
        <p:txBody>
          <a:bodyPr>
            <a:normAutofit/>
          </a:bodyPr>
          <a:lstStyle/>
          <a:p>
            <a:r>
              <a:rPr lang="en-US" dirty="0" smtClean="0"/>
              <a:t>People who are able to vote, vote for a candidate.  This is known as the popular vote.</a:t>
            </a:r>
          </a:p>
          <a:p>
            <a:r>
              <a:rPr lang="en-US" dirty="0" smtClean="0"/>
              <a:t>Then, whichever candidate wins the popular vote wins the electoral vote for the state.</a:t>
            </a:r>
          </a:p>
          <a:p>
            <a:r>
              <a:rPr lang="en-US" dirty="0" smtClean="0"/>
              <a:t>The electoral vote is one vote by each member of the Electoral College.  </a:t>
            </a:r>
          </a:p>
          <a:p>
            <a:r>
              <a:rPr lang="en-US" dirty="0" smtClean="0"/>
              <a:t>You need 185 electoral votes to win.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69384">
            <a:off x="5373783" y="2232808"/>
            <a:ext cx="3666711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Election of 1876: </a:t>
            </a:r>
            <a:br>
              <a:rPr lang="en-US" smtClean="0"/>
            </a:br>
            <a:r>
              <a:rPr lang="en-US" smtClean="0"/>
              <a:t>The Candidates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828800"/>
            <a:ext cx="3566160" cy="4297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Rutherford B. Hayes:</a:t>
            </a:r>
          </a:p>
          <a:p>
            <a:pPr>
              <a:buFontTx/>
              <a:buChar char="-"/>
            </a:pPr>
            <a:r>
              <a:rPr lang="en-US" dirty="0" smtClean="0"/>
              <a:t>Former Union General</a:t>
            </a:r>
          </a:p>
          <a:p>
            <a:pPr>
              <a:buFontTx/>
              <a:buChar char="-"/>
            </a:pPr>
            <a:r>
              <a:rPr lang="en-US" dirty="0" smtClean="0"/>
              <a:t>Republican</a:t>
            </a:r>
          </a:p>
          <a:p>
            <a:pPr>
              <a:buFontTx/>
              <a:buChar char="-"/>
            </a:pPr>
            <a:r>
              <a:rPr lang="en-US" dirty="0" smtClean="0"/>
              <a:t>From Ohio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41191" y="1828800"/>
            <a:ext cx="3566160" cy="4297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Samuel Tilden:</a:t>
            </a:r>
          </a:p>
          <a:p>
            <a:pPr>
              <a:buFontTx/>
              <a:buChar char="-"/>
            </a:pPr>
            <a:r>
              <a:rPr lang="en-US" dirty="0" smtClean="0"/>
              <a:t>Crusader for clean government</a:t>
            </a:r>
          </a:p>
          <a:p>
            <a:pPr>
              <a:buFontTx/>
              <a:buChar char="-"/>
            </a:pPr>
            <a:r>
              <a:rPr lang="en-US" dirty="0" smtClean="0"/>
              <a:t>Democrat</a:t>
            </a:r>
          </a:p>
          <a:p>
            <a:pPr>
              <a:buFontTx/>
              <a:buChar char="-"/>
            </a:pPr>
            <a:r>
              <a:rPr lang="en-US" dirty="0" smtClean="0"/>
              <a:t>From New York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33" y="2878667"/>
            <a:ext cx="2025650" cy="2700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505" y="2878667"/>
            <a:ext cx="2009354" cy="2700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828800"/>
            <a:ext cx="5215467" cy="4297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Tilden wins the popular vote, but NOT the electoral vote.</a:t>
            </a:r>
          </a:p>
          <a:p>
            <a:r>
              <a:rPr lang="en-US" dirty="0" smtClean="0"/>
              <a:t>He only loses the electoral vote by 1! </a:t>
            </a:r>
          </a:p>
          <a:p>
            <a:r>
              <a:rPr lang="en-US" dirty="0" smtClean="0"/>
              <a:t>Electoral votes in South Carolina, Florida, and Louisiana are all disputed- people question if Hayes or Tilden won more votes, but the states’ votes still go to Hayes. </a:t>
            </a:r>
          </a:p>
          <a:p>
            <a:r>
              <a:rPr lang="en-US" dirty="0" smtClean="0"/>
              <a:t>Democrats and Republicans continue to fight over it.  The election goes to the House of Representatives to decide.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067" y="1680634"/>
            <a:ext cx="3226778" cy="48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67" y="1828800"/>
            <a:ext cx="5012266" cy="4656667"/>
          </a:xfrm>
        </p:spPr>
        <p:txBody>
          <a:bodyPr>
            <a:normAutofit/>
          </a:bodyPr>
          <a:lstStyle/>
          <a:p>
            <a:r>
              <a:rPr lang="en-US" dirty="0" smtClean="0"/>
              <a:t>The House of Representatives discussed for WEEKS who was going to win the election.</a:t>
            </a:r>
          </a:p>
          <a:p>
            <a:r>
              <a:rPr lang="en-US" dirty="0" smtClean="0"/>
              <a:t>Eventually, </a:t>
            </a:r>
            <a:r>
              <a:rPr lang="en-US" b="1" dirty="0" smtClean="0"/>
              <a:t>the Compromise of 1877 </a:t>
            </a:r>
            <a:r>
              <a:rPr lang="en-US" dirty="0" smtClean="0"/>
              <a:t>occurs- this said that electoral votes from the disputed states went to Hayes.  </a:t>
            </a:r>
          </a:p>
          <a:p>
            <a:r>
              <a:rPr lang="en-US" dirty="0" smtClean="0"/>
              <a:t>There are some secret dealings going on, which makes it seem like Hayes really shouldn’t have won the election.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7" y="2131483"/>
            <a:ext cx="3657600" cy="364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the deal: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863" y="1608667"/>
            <a:ext cx="4558770" cy="4978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b="1" dirty="0" smtClean="0"/>
              <a:t>Compromise of 1877 </a:t>
            </a:r>
            <a:r>
              <a:rPr lang="en-US" dirty="0" smtClean="0"/>
              <a:t>stated that Hayes would…</a:t>
            </a:r>
          </a:p>
          <a:p>
            <a:pPr marL="457200" indent="-457200">
              <a:buAutoNum type="arabicPeriod"/>
            </a:pPr>
            <a:r>
              <a:rPr lang="en-US" dirty="0" smtClean="0"/>
              <a:t>Win the election</a:t>
            </a:r>
          </a:p>
          <a:p>
            <a:pPr marL="457200" indent="-457200">
              <a:buAutoNum type="arabicPeriod"/>
            </a:pPr>
            <a:r>
              <a:rPr lang="en-US" dirty="0" smtClean="0"/>
              <a:t>Name a Southerner to his cabinet</a:t>
            </a:r>
          </a:p>
          <a:p>
            <a:pPr marL="457200" indent="-457200">
              <a:buAutoNum type="arabicPeriod"/>
            </a:pPr>
            <a:r>
              <a:rPr lang="en-US" dirty="0" smtClean="0"/>
              <a:t>Remove the last of the troops in the South</a:t>
            </a:r>
          </a:p>
          <a:p>
            <a:pPr marL="457200" indent="-457200">
              <a:buAutoNum type="arabicPeriod"/>
            </a:pPr>
            <a:r>
              <a:rPr lang="en-US" dirty="0" smtClean="0"/>
              <a:t>Give federal aid to Southern railroad construction</a:t>
            </a:r>
          </a:p>
          <a:p>
            <a:pPr marL="457200" indent="-457200">
              <a:buAutoNum type="arabicPeriod"/>
            </a:pPr>
            <a:endParaRPr lang="en-US" dirty="0" smtClean="0"/>
          </a:p>
          <a:p>
            <a:pPr marL="457200" indent="-457200">
              <a:buNone/>
            </a:pPr>
            <a:r>
              <a:rPr lang="en-US" b="1" dirty="0" smtClean="0"/>
              <a:t>With this, Reconstruction is officially over.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633" y="1608667"/>
            <a:ext cx="3890433" cy="4077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1908</TotalTime>
  <Words>406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Precedent</vt:lpstr>
      <vt:lpstr>Election of 1876</vt:lpstr>
      <vt:lpstr>Announcements:</vt:lpstr>
      <vt:lpstr>Election of 1876:</vt:lpstr>
      <vt:lpstr>How Presidential Elections work:</vt:lpstr>
      <vt:lpstr>Election of 1876:  The Candidates</vt:lpstr>
      <vt:lpstr>What Happens:</vt:lpstr>
      <vt:lpstr>Decision:</vt:lpstr>
      <vt:lpstr>Terms of the deal: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Election of 1876</dc:title>
  <dc:creator>Amanda Hulme</dc:creator>
  <cp:lastModifiedBy>Amanda Hulme</cp:lastModifiedBy>
  <cp:revision>10</cp:revision>
  <cp:lastPrinted>2010-01-31T20:18:22Z</cp:lastPrinted>
  <dcterms:created xsi:type="dcterms:W3CDTF">2010-02-04T13:11:46Z</dcterms:created>
  <dcterms:modified xsi:type="dcterms:W3CDTF">2010-02-05T02:02:14Z</dcterms:modified>
</cp:coreProperties>
</file>